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64" r:id="rId7"/>
    <p:sldId id="259" r:id="rId8"/>
    <p:sldId id="265" r:id="rId9"/>
    <p:sldId id="266" r:id="rId10"/>
    <p:sldId id="260" r:id="rId11"/>
    <p:sldId id="261" r:id="rId12"/>
    <p:sldId id="269" r:id="rId13"/>
    <p:sldId id="262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6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F0000"/>
                </a:solidFill>
              </a:rPr>
              <a:t>ЛОГОПЕДИЧЕСКИЙ   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УТРЕННИК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Лидия\Desktop\s458u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7399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идия\Desktop\nasekomoe-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94" y="4293096"/>
            <a:ext cx="2581347" cy="21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дия\Desktop\ворчун и мол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7955"/>
            <a:ext cx="8283970" cy="52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идия\Desktop\винтик и шпунт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12859" cy="48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estival.1september.ru/articles/615912/img3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38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581128"/>
            <a:ext cx="828092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РВИТЕ ЦВЕТЫ!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139952" y="2924944"/>
            <a:ext cx="46805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2636912"/>
            <a:ext cx="2160240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6300192" y="2060848"/>
            <a:ext cx="1512168" cy="576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идия\Desktop\пон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6253"/>
            <a:ext cx="8352928" cy="460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дия\Desktop\ром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408" cy="27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идия\Desktop\знай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1415"/>
            <a:ext cx="4882866" cy="27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идия\Desktop\ворчун и молун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80" y="356844"/>
            <a:ext cx="4723749" cy="25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Лидия\Desktop\винтик и шпунт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1415"/>
            <a:ext cx="4248472" cy="26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идия\Desktop\понч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9835"/>
            <a:ext cx="3600400" cy="21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МОЛОДЦЫ, РЕБЯТА!!!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Лидия\Desktop\f1n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409"/>
            <a:ext cx="757670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идия\Desktop\nasekomoe-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8112"/>
            <a:ext cx="2365323" cy="195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ЧЬЯ ШЛЯПА?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идия\Desktop\nezn_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64696" cy="49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дия\Desktop\22a06e090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405534" cy="66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395536" y="260648"/>
            <a:ext cx="4320480" cy="1944216"/>
          </a:xfrm>
          <a:prstGeom prst="wedgeRoundRectCallout">
            <a:avLst>
              <a:gd name="adj1" fmla="val -73321"/>
              <a:gd name="adj2" fmla="val 4753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ПРИВЕТ, РЕБЯТА!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дия\Desktop\nezn_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5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идия\Desktop\ром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6" y="620688"/>
            <a:ext cx="7389292" cy="558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Буквы убежали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Лан…</a:t>
            </a:r>
            <a:r>
              <a:rPr lang="ru-RU" dirty="0" err="1" smtClean="0"/>
              <a:t>ыш</a:t>
            </a:r>
            <a:r>
              <a:rPr lang="ru-RU" dirty="0" smtClean="0"/>
              <a:t>                Оду…</a:t>
            </a:r>
            <a:r>
              <a:rPr lang="ru-RU" dirty="0" err="1" smtClean="0"/>
              <a:t>анчик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Но…</a:t>
            </a:r>
            <a:r>
              <a:rPr lang="ru-RU" dirty="0" err="1" smtClean="0"/>
              <a:t>отки</a:t>
            </a:r>
            <a:r>
              <a:rPr lang="ru-RU" dirty="0" smtClean="0"/>
              <a:t>                Тюль…ан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 smtClean="0"/>
              <a:t>Неза</a:t>
            </a:r>
            <a:r>
              <a:rPr lang="ru-RU" dirty="0" smtClean="0"/>
              <a:t>…</a:t>
            </a:r>
            <a:r>
              <a:rPr lang="ru-RU" dirty="0" err="1" smtClean="0"/>
              <a:t>удка</a:t>
            </a:r>
            <a:r>
              <a:rPr lang="ru-RU" dirty="0" smtClean="0"/>
              <a:t>             </a:t>
            </a:r>
            <a:r>
              <a:rPr lang="ru-RU" dirty="0" err="1" smtClean="0"/>
              <a:t>Ро</a:t>
            </a:r>
            <a:r>
              <a:rPr lang="ru-RU" dirty="0" smtClean="0"/>
              <a:t>…а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 smtClean="0"/>
              <a:t>Подс</a:t>
            </a:r>
            <a:r>
              <a:rPr lang="ru-RU" dirty="0" smtClean="0"/>
              <a:t>…</a:t>
            </a:r>
            <a:r>
              <a:rPr lang="ru-RU" dirty="0" err="1" smtClean="0"/>
              <a:t>лнух</a:t>
            </a:r>
            <a:r>
              <a:rPr lang="ru-RU" dirty="0" smtClean="0"/>
              <a:t>            На…</a:t>
            </a:r>
            <a:r>
              <a:rPr lang="ru-RU" dirty="0" err="1" smtClean="0"/>
              <a:t>цисс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16832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35680"/>
            <a:ext cx="324036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6177" y="2713736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5252" y="3573016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79166" y="3564066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9005" y="4426915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1940" y="4417965"/>
            <a:ext cx="21602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202904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идия\Desktop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1484"/>
            <a:ext cx="8388424" cy="501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Ребусы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С О Ы          З А О 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dirty="0" smtClean="0"/>
              <a:t>2  1  3          3 4 2  1</a:t>
            </a:r>
          </a:p>
          <a:p>
            <a:pPr marL="0" indent="0">
              <a:spcBef>
                <a:spcPts val="0"/>
              </a:spcBef>
              <a:buNone/>
            </a:pPr>
            <a:endParaRPr lang="ru-RU" sz="6600" dirty="0" smtClean="0"/>
          </a:p>
          <a:p>
            <a:pPr marL="0" indent="0">
              <a:spcBef>
                <a:spcPts val="0"/>
              </a:spcBef>
              <a:buNone/>
            </a:pP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127942"/>
            <a:ext cx="266429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094584"/>
            <a:ext cx="266429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РОЗЫ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073" y="161586"/>
            <a:ext cx="8291264" cy="650777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А К М И           Е Л П А 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dirty="0" smtClean="0"/>
              <a:t>2 3  1  4            3 4 1 5  2</a:t>
            </a:r>
          </a:p>
          <a:p>
            <a:pPr marL="0" indent="0">
              <a:buNone/>
            </a:pPr>
            <a:endParaRPr lang="ru-RU" sz="6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6600" dirty="0" smtClean="0">
                <a:solidFill>
                  <a:srgbClr val="00B050"/>
                </a:solidFill>
              </a:rPr>
              <a:t>Т Ю К И Л    Н И С Ь Е 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dirty="0" smtClean="0"/>
              <a:t>3 2  5  4  1     5 2 1 6 4 3</a:t>
            </a:r>
          </a:p>
          <a:p>
            <a:pPr marL="0" indent="0">
              <a:buNone/>
            </a:pPr>
            <a:endParaRPr lang="ru-RU" sz="6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295232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МАКИ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204864"/>
            <a:ext cx="295232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ПЧЕЛА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73216"/>
            <a:ext cx="367240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ЛЮТИК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373216"/>
            <a:ext cx="396044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СИРЕНЬ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95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ЛОГОПЕДИЧЕСКИЙ    УТРЕННИК</vt:lpstr>
      <vt:lpstr>ЧЬЯ ШЛЯПА?</vt:lpstr>
      <vt:lpstr>Презентация PowerPoint</vt:lpstr>
      <vt:lpstr>Презентация PowerPoint</vt:lpstr>
      <vt:lpstr>Презентация PowerPoint</vt:lpstr>
      <vt:lpstr>Буквы убежали</vt:lpstr>
      <vt:lpstr>Презентация PowerPoint</vt:lpstr>
      <vt:lpstr>Ребусы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МОЛОДЦЫ, РЕБЯТА!!!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Лидия</cp:lastModifiedBy>
  <cp:revision>30</cp:revision>
  <dcterms:created xsi:type="dcterms:W3CDTF">2016-05-16T17:34:40Z</dcterms:created>
  <dcterms:modified xsi:type="dcterms:W3CDTF">2017-12-05T17:27:40Z</dcterms:modified>
</cp:coreProperties>
</file>